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>
            <a:spLocks/>
          </p:cNvSpPr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>
            <a:spLocks/>
          </p:cNvSpPr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>
            <a:spLocks/>
          </p:cNvSpPr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A.B. Road, </a:t>
            </a:r>
            <a:r>
              <a:rPr lang="en-US" sz="1800" dirty="0" err="1">
                <a:solidFill>
                  <a:schemeClr val="tx1"/>
                </a:solidFill>
              </a:rPr>
              <a:t>Pigdamber</a:t>
            </a:r>
            <a:r>
              <a:rPr lang="en-US" sz="1800" dirty="0">
                <a:solidFill>
                  <a:schemeClr val="tx1"/>
                </a:solidFill>
              </a:rPr>
              <a:t>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History of Blockchain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Blockchain's origins lie in decades of cryptographic research, from public-key cryptography (1976) to Hashcash and Bit Gold proposals of the late 1990s.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2008 whitepaper and 2009 genesis block marked the first practical implementation of a decentralised, trustless distributed ledger.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Ethereum's launch in 2015 introduced programmable smart contracts, expanding blockchain from currency transfer to a global computation platform.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ICO era, enterprise blockchain adoption, and Blockchain 3.0 projects addressed scalability, interoperability, and real-world business integration.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DeFi, NFTs, The Merge, and Layer 2 solutions represent the current frontier of blockchain evolution, with Web3 shaping its cultural and architectural vision.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blockchain's history is essential for architects to anticipate future challenges and design systems grounded in proven evolutionary principles.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did the failures and controversies in blockchain history — such as the DAO hack and the Mt. Gox collapse — ultimately strengthen the technology's long-term architecture?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does the progression from Blockchain 1.0 to 3.0 reflect a broader pattern of technological maturation seen in the history of the internet?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that Satoshi Nakamoto's identity remains unknown, how does the story of Bitcoin's creation challenge traditional notions of intellectual property and innovation ownership?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Bitcoin.org Whitepaper.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Buterin, V. (2013). Ethereum White Paper: A Next-Generation Smart Contract and Decentralised Application Platform. Ethereum Foundation.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Tapscott, D., &amp; Tapscott, A. (2016). Blockchain Revolution: How the Technology Behind Bitcoin Is Changing Money, Business, and the World. Portfolio/Penguin.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Swan, M. (2015). Blockchain: Blueprint for a New Economy.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M., &amp; Wood, G. (2018). Mastering Ethereum: Building Smart Contracts and DApps. O'Reilly Media.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Hash Functions AND SHA-256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and properties of cryptographic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of hash functions in ensuring data integrity within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internal structure and working mechanism of the SHA-256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SHA-256 is applied in Bitcoin mining and block header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properties of SHA-256 including collision resistance and pre-image 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hash functions to identify their use cases in real-world blockchain architectures.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is a mathematical algorithm that maps input data of arbitrary size to a fixed-size output called a hash digest or message digest.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 — the same input always produces the same output, making them reliable for verification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designed to be one-way functions, meaning it is computationally infeasible to reverse the output back to the original input.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blockchain technology, hash functions serve as the fundamental building block for linking blocks, securing transactions, and enabling proof-of-work consensus.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hash functions include MD5 (deprecated), SHA-1 (deprecated), SHA-256, SHA-3, and BLAKE2.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Cryptographic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Pre-image resistance: Given a hash output H(x), it must be computationally infeasible to find the original input x, ensuring data cannot be reverse-engineered.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Second pre-image resistance: Given input x and its hash H(x), it must be infeasible to find a different input x' such that H(x') = H(x).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resistance: It must be computationally infeasible to find any two distinct inputs x and x' that produce the same hash output H(x) = H(x').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Avalanche effect: A small change in the input (even a single bit) produces a drastically different hash output, making it sensitive to tampering.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Efficiency: The hash function must compute H(x) quickly for any input, enabling practical use in high-throughput blockchain networks.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SHA-256: Overview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(Secure Hash Algorithm 256-bit) is a member of the SHA-2 family, designed by the U.S. National Security Agency (NSA) and published by NIST in 2001.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produces a 256-bit (32-byte) fixed-length hash digest regardless of the input size, represented as a 64-character hexadecimal string.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algorithm processes input in 512-bit (64-byte) blocks, padding the message to ensure it aligns to the required block size before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uses a set of 64 constant words derived from the first 32 bits of the fractional parts of the cube roots of the first 64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the backbone of Bitcoin's proof-of-work mining algorithm and is widely used for transaction ID (TXID) generation and Merkle tree construction.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Internal Working of SHA-256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Step 1 — Padding: The input message is padded so its length is congruent to 448 mod 512 bits; a '1' bit is appended, followed by zeros, and the 64-bit representation of the original length.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2 — Message Schedule: Each 512-bit block is expanded into 64 32-bit words (W0–W63) using bitwise operations — right shifts and XOR — forming the message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3 — Initialize Hash Values: Eight 32-bit hash values (H0–H7) are initialized using the first 32 bits of the fractional parts of the square roots of the first 8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4 — Compression Function: The algorithm runs 64 rounds per block, applying bitwise operations (Ch, Maj, Σ0, Σ1), addition mod 2³², and XOR to mix the message words into the hash state.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5 — Final Hash: After all blocks are processed, the eight 32-bit values are concatenated to produce the final 256-bit digest.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historical and technological precursors that laid the foundation for blockchain technology.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Trace the evolution of blockchain from Bitcoin's genesis in 2008 to modern multi-chain ecosystems.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key milestones, innovations, and failures that shaped the development of blockchain architecture.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Differentiate between the generational phases of blockchain: Blockchain 1.0, 2.0, 3.0, and beyond.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Examine the role of influential figures, whitepapers, and open-source communities in advancing blockchain technology.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how historical developments in blockchain have influenced current enterprise, DeFi, and Web3 applications.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SHA-256 in Bitcoin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proof-of-work algorithm requires miners to find a nonce such that SHA-256(SHA-256(block_header)) produces a hash below a target difficulty value — a process called 'double SHA-256'.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header includes the previous block's hash, a Merkle root of all transactions, a timestamp, difficulty bits, and the nonce being iterated by miners.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adjusts the mining difficulty every 2016 blocks (approximately every two weeks) to maintain an average block time of 10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recent years, the Bitcoin network collectively performs over 500 exahashes per second (500 × 10¹⁸ SHA-256 computations per second), demonstrating the immense scale of hash computations.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difficulty of reversing or forging a valid block hash provides the immutability and security guarantees that underpin the entire Bitcoin blockchain.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Merkle Trees and Transaction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and Bitcoin both use SHA-256 (or Keccak-256 in Ethereum) to construct Merkle trees — binary hash trees that efficiently summarize all transactions in a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Merkle tree, each leaf node is the hash of a transaction; each parent node is the hash of the concatenation of its two child hashes, propagating up to a single Merkle root.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Merkle root stored in a block header uniquely represents all transactions; modifying any single transaction changes the root, making fraud immediately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Simplified Payment Verification (SPV) in Bitcoin light clients uses Merkle proofs — a logarithmic-sized proof that a transaction is included in a block without downloading the full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uses SHA-256 for channel configuration hashing and chaincode package integrity verification, illustrating its use beyond public blockchains.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 Security, Limitations,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has no known practical collisions; the best known theoretical attack requires approximately 2¹²⁸ operations, far beyond current and near-future computing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advent of quantum computing poses a potential long-term threat — Grover's algorithm could reduce SHA-256's effective security to 128 bits, prompting research into quantum-resistant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NIST is actively standardizing post-quantum cryptographic primitives; SHA-3 (Keccak) and BLAKE3 are considered stronger candidates for long-term blockchain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Length-extension attacks are a known limitation of SHA-256; HMAC-SHA-256 is used when message authentication is required to prevent this vulnerability.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blockchain architectures are exploring hybrid hashing schemes, combining SHA-256 with lattice-based or isogeny-based cryptographic primitives to achieve quantum resilience.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deterministic, one-way mathematical algorithms that map arbitrary-length inputs to fixed-size digest outputs, forming the security foundation of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must satisfy pre-image resistance, second pre-image resistance, collision resistance, and the avalanche effect to be considered secure.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SHA-256, a member of the NIST SHA-2 family, produces a 256-bit digest through a 64-round compression function operating on 512-bit message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employs double SHA-256 for proof-of-work mining and Merkle tree construction, ensuring block integrity and enabling efficient transaction verification.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currently offers robust security with no known practical attacks, but quantum computing advances necessitate ongoing research into post-quantum hash algorithms.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hash functions and SHA-256 is essential for designing, auditing, and securing any modern blockchain architecture.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avalanche effect in SHA-256 contribute to the immutability of a blockchain, and what would happen if this property were weakened?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roles of SHA-256 in Bitcoin's mining process versus its use in Merkle tree construction — in what ways are these applications fundamentally different?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theoretical threat posed by Grover's quantum algorithm to SHA-256, what architectural changes would you propose for a blockchain designed to remain secure in a post-quantum world?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National Institute of Standards and Technology (2015). FIPS PUB 180-4: Secure Hash Standard (SHS). U.S. Department of Commerce.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Preneel, B. (2010). The First 30 Years of Cryptographic Hash Functions and the NIST SHA-3 Competition. Topics in Cryptology – CT-RSA 2010, Springer.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Bernstein, D. J., &amp; Lange, T. (2017). Post-quantum cryptography. Nature, 549(7671), 188–194.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Hash Functions AND SHA-256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and properties of cryptographic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of hash functions in ensuring data integrity within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internal structure and working mechanism of the SHA-256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SHA-256 is applied in Bitcoin mining and block header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properties of SHA-256 including collision resistance and pre-image 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hash functions to identify their use cases in real-world blockchain architectures.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is a mathematical algorithm that maps input data of arbitrary size to a fixed-size output called a hash digest or message digest.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 — the same input always produces the same output, making them reliable for verification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designed to be one-way functions, meaning it is computationally infeasible to reverse the output back to the original input.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blockchain technology, hash functions serve as the fundamental building block for linking blocks, securing transactions, and enabling proof-of-work consensus.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hash functions include MD5 (deprecated), SHA-1 (deprecated), SHA-256, SHA-3, and BLAKE2.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Pre-Blockchain Foundations: Cryptographic Precursors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intellectual roots of blockchain trace back to 1976 when Whitfield Diffie and Martin Hellman introduced public-key cryptography, enabling secure digital communication.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1991, Stuart Haber and W. Scott Stornetta proposed a cryptographically secured chain of time-stamped document blocks — the earliest conceptual precursor to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Adam Back introduced Hashcash in 1997, a proof-of-work system designed to combat email spam, which later became a core component of Bitcoin's mining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Nick Szabo conceptualised 'smart contracts' in 1994 and proposed 'Bit Gold' in 1998 — a decentralised digital currency that directly inspired Bitcoin's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 Dai's b-money proposal (1998) and Hal Finney's Reusable Proof of Work (RPOW, 2004) further contributed the conceptual building blocks for a decentralised currency.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Cryptographic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Pre-image resistance: Given a hash output H(x), it must be computationally infeasible to find the original input x, ensuring data cannot be reverse-engineered.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Second pre-image resistance: Given input x and its hash H(x), it must be infeasible to find a different input x' such that H(x') = H(x).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resistance: It must be computationally infeasible to find any two distinct inputs x and x' that produce the same hash output H(x) = H(x').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Avalanche effect: A small change in the input (even a single bit) produces a drastically different hash output, making it sensitive to tampering.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Efficiency: The hash function must compute H(x) quickly for any input, enabling practical use in high-throughput blockchain networks.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SHA-256: Overview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(Secure Hash Algorithm 256-bit) is a member of the SHA-2 family, designed by the U.S. National Security Agency (NSA) and published by NIST in 2001.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produces a 256-bit (32-byte) fixed-length hash digest regardless of the input size, represented as a 64-character hexadecimal string.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algorithm processes input in 512-bit (64-byte) blocks, padding the message to ensure it aligns to the required block size before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uses a set of 64 constant words derived from the first 32 bits of the fractional parts of the cube roots of the first 64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the backbone of Bitcoin's proof-of-work mining algorithm and is widely used for transaction ID (TXID) generation and Merkle tree construction.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Internal Working of SHA-256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Step 1 — Padding: The input message is padded so its length is congruent to 448 mod 512 bits; a '1' bit is appended, followed by zeros, and the 64-bit representation of the original length.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2 — Message Schedule: Each 512-bit block is expanded into 64 32-bit words (W0–W63) using bitwise operations — right shifts and XOR — forming the message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3 — Initialize Hash Values: Eight 32-bit hash values (H0–H7) are initialized using the first 32 bits of the fractional parts of the square roots of the first 8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4 — Compression Function: The algorithm runs 64 rounds per block, applying bitwise operations (Ch, Maj, Σ0, Σ1), addition mod 2³², and XOR to mix the message words into the hash state.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5 — Final Hash: After all blocks are processed, the eight 32-bit values are concatenated to produce the final 256-bit digest.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SHA-256 in Bitcoin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proof-of-work algorithm requires miners to find a nonce such that SHA-256(SHA-256(block_header)) produces a hash below a target difficulty value — a process called 'double SHA-256'.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header includes the previous block's hash, a Merkle root of all transactions, a timestamp, difficulty bits, and the nonce being iterated by miners.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adjusts the mining difficulty every 2016 blocks (approximately every two weeks) to maintain an average block time of 10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recent years, the Bitcoin network collectively performs over 500 exahashes per second (500 × 10¹⁸ SHA-256 computations per second), demonstrating the immense scale of hash computations.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difficulty of reversing or forging a valid block hash provides the immutability and security guarantees that underpin the entire Bitcoin blockchain.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Merkle Trees and Transaction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and Bitcoin both use SHA-256 (or Keccak-256 in Ethereum) to construct Merkle trees — binary hash trees that efficiently summarize all transactions in a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Merkle tree, each leaf node is the hash of a transaction; each parent node is the hash of the concatenation of its two child hashes, propagating up to a single Merkle root.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Merkle root stored in a block header uniquely represents all transactions; modifying any single transaction changes the root, making fraud immediately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Simplified Payment Verification (SPV) in Bitcoin light clients uses Merkle proofs — a logarithmic-sized proof that a transaction is included in a block without downloading the full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uses SHA-256 for channel configuration hashing and chaincode package integrity verification, illustrating its use beyond public blockchains.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 Security, Limitations,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has no known practical collisions; the best known theoretical attack requires approximately 2¹²⁸ operations, far beyond current and near-future computing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advent of quantum computing poses a potential long-term threat — Grover's algorithm could reduce SHA-256's effective security to 128 bits, prompting research into quantum-resistant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NIST is actively standardizing post-quantum cryptographic primitives; SHA-3 (Keccak) and BLAKE3 are considered stronger candidates for long-term blockchain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Length-extension attacks are a known limitation of SHA-256; HMAC-SHA-256 is used when message authentication is required to prevent this vulnerability.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blockchain architectures are exploring hybrid hashing schemes, combining SHA-256 with lattice-based or isogeny-based cryptographic primitives to achieve quantum resilience.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deterministic, one-way mathematical algorithms that map arbitrary-length inputs to fixed-size digest outputs, forming the security foundation of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must satisfy pre-image resistance, second pre-image resistance, collision resistance, and the avalanche effect to be considered secure.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SHA-256, a member of the NIST SHA-2 family, produces a 256-bit digest through a 64-round compression function operating on 512-bit message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employs double SHA-256 for proof-of-work mining and Merkle tree construction, ensuring block integrity and enabling efficient transaction verification.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currently offers robust security with no known practical attacks, but quantum computing advances necessitate ongoing research into post-quantum hash algorithms.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hash functions and SHA-256 is essential for designing, auditing, and securing any modern blockchain architecture.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avalanche effect in SHA-256 contribute to the immutability of a blockchain, and what would happen if this property were weakened?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roles of SHA-256 in Bitcoin's mining process versus its use in Merkle tree construction — in what ways are these applications fundamentally different?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theoretical threat posed by Grover's quantum algorithm to SHA-256, what architectural changes would you propose for a blockchain designed to remain secure in a post-quantum world?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National Institute of Standards and Technology (2015). FIPS PUB 180-4: Secure Hash Standard (SHS). U.S. Department of Commerce.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Preneel, B. (2010). The First 30 Years of Cryptographic Hash Functions and the NIST SHA-3 Competition. Topics in Cryptology – CT-RSA 2010, Springer.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Bernstein, D. J., &amp; Lange, T. (2017). Post-quantum cryptography. Nature, 549(7671), 188–194.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Bitcoin and the Birth of Blockchain (2008–2010)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On 31 October 2008, the pseudonymous Satoshi Nakamoto published the Bitcoin whitepaper: 'Bitcoin: A Peer-to-Peer Electronic Cash System'.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Bitcoin genesis block (Block 0) was mined on 3 January 2009, embedding the message 'The Times 03/Jan/2009 Chancellor on brink of second bailout for banks'.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 12 January 2009, Satoshi Nakamoto sent 10 BTC to Hal Finney in the first ever Bitcoin transaction, proving the network's functionality.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 22 May 2010, Laszlo Hanyecz made the first commercial Bitcoin transaction, paying 10,000 BTC for two pizzas — now celebrated annually as Bitcoin Pizza Day.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introduced the first working implementation of a distributed, immutable, trustless public ledger secured by proof-of-work consensus.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Hash Functions AND SHA-256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and properties of cryptographic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of hash functions in ensuring data integrity within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internal structure and working mechanism of the SHA-256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SHA-256 is applied in Bitcoin mining and block header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properties of SHA-256 including collision resistance and pre-image 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hash functions to identify their use cases in real-world blockchain architectures.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is a mathematical algorithm that maps input data of arbitrary size to a fixed-size output called a hash digest or message digest.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 — the same input always produces the same output, making them reliable for verification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designed to be one-way functions, meaning it is computationally infeasible to reverse the output back to the original input.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blockchain technology, hash functions serve as the fundamental building block for linking blocks, securing transactions, and enabling proof-of-work consensus.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hash functions include MD5 (deprecated), SHA-1 (deprecated), SHA-256, SHA-3, and BLAKE2.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Cryptographic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Pre-image resistance: Given a hash output H(x), it must be computationally infeasible to find the original input x, ensuring data cannot be reverse-engineered.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Second pre-image resistance: Given input x and its hash H(x), it must be infeasible to find a different input x' such that H(x') = H(x).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resistance: It must be computationally infeasible to find any two distinct inputs x and x' that produce the same hash output H(x) = H(x').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Avalanche effect: A small change in the input (even a single bit) produces a drastically different hash output, making it sensitive to tampering.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Efficiency: The hash function must compute H(x) quickly for any input, enabling practical use in high-throughput blockchain networks.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SHA-256: Overview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(Secure Hash Algorithm 256-bit) is a member of the SHA-2 family, designed by the U.S. National Security Agency (NSA) and published by NIST in 2001.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produces a 256-bit (32-byte) fixed-length hash digest regardless of the input size, represented as a 64-character hexadecimal string.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algorithm processes input in 512-bit (64-byte) blocks, padding the message to ensure it aligns to the required block size before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uses a set of 64 constant words derived from the first 32 bits of the fractional parts of the cube roots of the first 64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the backbone of Bitcoin's proof-of-work mining algorithm and is widely used for transaction ID (TXID) generation and Merkle tree construction.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Internal Working of SHA-256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Step 1 — Padding: The input message is padded so its length is congruent to 448 mod 512 bits; a '1' bit is appended, followed by zeros, and the 64-bit representation of the original length.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2 — Message Schedule: Each 512-bit block is expanded into 64 32-bit words (W0–W63) using bitwise operations — right shifts and XOR — forming the message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3 — Initialize Hash Values: Eight 32-bit hash values (H0–H7) are initialized using the first 32 bits of the fractional parts of the square roots of the first 8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4 — Compression Function: The algorithm runs 64 rounds per block, applying bitwise operations (Ch, Maj, Σ0, Σ1), addition mod 2³², and XOR to mix the message words into the hash state.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5 — Final Hash: After all blocks are processed, the eight 32-bit values are concatenated to produce the final 256-bit digest.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SHA-256 in Bitcoin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proof-of-work algorithm requires miners to find a nonce such that SHA-256(SHA-256(block_header)) produces a hash below a target difficulty value — a process called 'double SHA-256'.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header includes the previous block's hash, a Merkle root of all transactions, a timestamp, difficulty bits, and the nonce being iterated by miners.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adjusts the mining difficulty every 2016 blocks (approximately every two weeks) to maintain an average block time of 10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recent years, the Bitcoin network collectively performs over 500 exahashes per second (500 × 10¹⁸ SHA-256 computations per second), demonstrating the immense scale of hash computations.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difficulty of reversing or forging a valid block hash provides the immutability and security guarantees that underpin the entire Bitcoin blockchain.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Merkle Trees and Transaction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and Bitcoin both use SHA-256 (or Keccak-256 in Ethereum) to construct Merkle trees — binary hash trees that efficiently summarize all transactions in a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Merkle tree, each leaf node is the hash of a transaction; each parent node is the hash of the concatenation of its two child hashes, propagating up to a single Merkle root.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Merkle root stored in a block header uniquely represents all transactions; modifying any single transaction changes the root, making fraud immediately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Simplified Payment Verification (SPV) in Bitcoin light clients uses Merkle proofs — a logarithmic-sized proof that a transaction is included in a block without downloading the full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uses SHA-256 for channel configuration hashing and chaincode package integrity verification, illustrating its use beyond public blockchains.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 Security, Limitations,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has no known practical collisions; the best known theoretical attack requires approximately 2¹²⁸ operations, far beyond current and near-future computing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advent of quantum computing poses a potential long-term threat — Grover's algorithm could reduce SHA-256's effective security to 128 bits, prompting research into quantum-resistant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NIST is actively standardizing post-quantum cryptographic primitives; SHA-3 (Keccak) and BLAKE3 are considered stronger candidates for long-term blockchain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Length-extension attacks are a known limitation of SHA-256; HMAC-SHA-256 is used when message authentication is required to prevent this vulnerability.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blockchain architectures are exploring hybrid hashing schemes, combining SHA-256 with lattice-based or isogeny-based cryptographic primitives to achieve quantum resilience.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deterministic, one-way mathematical algorithms that map arbitrary-length inputs to fixed-size digest outputs, forming the security foundation of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must satisfy pre-image resistance, second pre-image resistance, collision resistance, and the avalanche effect to be considered secure.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SHA-256, a member of the NIST SHA-2 family, produces a 256-bit digest through a 64-round compression function operating on 512-bit message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employs double SHA-256 for proof-of-work mining and Merkle tree construction, ensuring block integrity and enabling efficient transaction verification.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currently offers robust security with no known practical attacks, but quantum computing advances necessitate ongoing research into post-quantum hash algorithms.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hash functions and SHA-256 is essential for designing, auditing, and securing any modern blockchain architecture.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Blockchain 2.0: Ethereum and Programmable Ledgers (2013–2016)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late 2013, Vitalik Buterin published the Ethereum whitepaper, proposing a blockchain with a built-in Turing-complete programming language for smart contracts.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Ethereum's mainnet launched on 30 July 2015, introducing the concept of decentralised applications (dApps) and programmable blockchain logic.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Ethereum Virtual Machine (EVM) allowed developers to deploy arbitrary code on the blockchain, transforming it from a currency ledger into a global computing platform.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DAO (Decentralised Autonomous Organisation) raised $150 million in 2016 but was exploited for $60 million, leading to the controversial Ethereum hard fork creating ETH and ETC.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era established Blockchain 2.0 — moving beyond simple value transfer to programmable, condition-based execution of agreements on-chain.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avalanche effect in SHA-256 contribute to the immutability of a blockchain, and what would happen if this property were weakened?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roles of SHA-256 in Bitcoin's mining process versus its use in Merkle tree construction — in what ways are these applications fundamentally different?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theoretical threat posed by Grover's quantum algorithm to SHA-256, what architectural changes would you propose for a blockchain designed to remain secure in a post-quantum world?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National Institute of Standards and Technology (2015). FIPS PUB 180-4: Secure Hash Standard (SHS). U.S. Department of Commerce.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Preneel, B. (2010). The First 30 Years of Cryptographic Hash Functions and the NIST SHA-3 Competition. Topics in Cryptology – CT-RSA 2010, Springer.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Bernstein, D. J., &amp; Lange, T. (2017). Post-quantum cryptography. Nature, 549(7671), 188–194.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Hash Functions AND SHA-256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and properties of cryptographic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of hash functions in ensuring data integrity within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internal structure and working mechanism of the SHA-256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SHA-256 is applied in Bitcoin mining and block header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properties of SHA-256 including collision resistance and pre-image 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hash functions to identify their use cases in real-world blockchain architectures.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is a mathematical algorithm that maps input data of arbitrary size to a fixed-size output called a hash digest or message digest.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 — the same input always produces the same output, making them reliable for verification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designed to be one-way functions, meaning it is computationally infeasible to reverse the output back to the original input.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blockchain technology, hash functions serve as the fundamental building block for linking blocks, securing transactions, and enabling proof-of-work consensus.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hash functions include MD5 (deprecated), SHA-1 (deprecated), SHA-256, SHA-3, and BLAKE2.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Cryptographic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Pre-image resistance: Given a hash output H(x), it must be computationally infeasible to find the original input x, ensuring data cannot be reverse-engineered.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Second pre-image resistance: Given input x and its hash H(x), it must be infeasible to find a different input x' such that H(x') = H(x).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resistance: It must be computationally infeasible to find any two distinct inputs x and x' that produce the same hash output H(x) = H(x').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Avalanche effect: A small change in the input (even a single bit) produces a drastically different hash output, making it sensitive to tampering.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Efficiency: The hash function must compute H(x) quickly for any input, enabling practical use in high-throughput blockchain networks.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SHA-256: Overview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(Secure Hash Algorithm 256-bit) is a member of the SHA-2 family, designed by the U.S. National Security Agency (NSA) and published by NIST in 2001.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produces a 256-bit (32-byte) fixed-length hash digest regardless of the input size, represented as a 64-character hexadecimal string.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algorithm processes input in 512-bit (64-byte) blocks, padding the message to ensure it aligns to the required block size before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uses a set of 64 constant words derived from the first 32 bits of the fractional parts of the cube roots of the first 64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the backbone of Bitcoin's proof-of-work mining algorithm and is widely used for transaction ID (TXID) generation and Merkle tree construction.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Internal Working of SHA-256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Step 1 — Padding: The input message is padded so its length is congruent to 448 mod 512 bits; a '1' bit is appended, followed by zeros, and the 64-bit representation of the original length.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2 — Message Schedule: Each 512-bit block is expanded into 64 32-bit words (W0–W63) using bitwise operations — right shifts and XOR — forming the message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3 — Initialize Hash Values: Eight 32-bit hash values (H0–H7) are initialized using the first 32 bits of the fractional parts of the square roots of the first 8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4 — Compression Function: The algorithm runs 64 rounds per block, applying bitwise operations (Ch, Maj, Σ0, Σ1), addition mod 2³², and XOR to mix the message words into the hash state.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5 — Final Hash: After all blocks are processed, the eight 32-bit values are concatenated to produce the final 256-bit digest.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SHA-256 in Bitcoin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proof-of-work algorithm requires miners to find a nonce such that SHA-256(SHA-256(block_header)) produces a hash below a target difficulty value — a process called 'double SHA-256'.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header includes the previous block's hash, a Merkle root of all transactions, a timestamp, difficulty bits, and the nonce being iterated by miners.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adjusts the mining difficulty every 2016 blocks (approximately every two weeks) to maintain an average block time of 10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recent years, the Bitcoin network collectively performs over 500 exahashes per second (500 × 10¹⁸ SHA-256 computations per second), demonstrating the immense scale of hash computations.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difficulty of reversing or forging a valid block hash provides the immutability and security guarantees that underpin the entire Bitcoin blockchain.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ICO Boom, Enterprise Blockchain, and Blockchain 3.0 (2017–2020)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2017 ICO (Initial Coin Offering) boom raised over $5 billion globally, funding hundreds of blockchain projects, though many proved fraudulent or failed to deliver.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Fabric, launched by the Linux Foundation in 2016, became the leading permissioned blockchain framework for enterprise supply chain and finance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Blockchain 3.0 focused on solving scalability, interoperability, and sustainability — key limitations of first and second generation networks.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Projects like Cardano, Polkadot, and Cosmos emerged with architectures designed for cross-chain communication and high transaction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2019, Facebook announced Libra (later Diem), a corporate stablecoin project that intensified global regulatory scrutiny of blockchain-based financial instruments.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Merkle Trees and Transaction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and Bitcoin both use SHA-256 (or Keccak-256 in Ethereum) to construct Merkle trees — binary hash trees that efficiently summarize all transactions in a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Merkle tree, each leaf node is the hash of a transaction; each parent node is the hash of the concatenation of its two child hashes, propagating up to a single Merkle root.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Merkle root stored in a block header uniquely represents all transactions; modifying any single transaction changes the root, making fraud immediately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Simplified Payment Verification (SPV) in Bitcoin light clients uses Merkle proofs — a logarithmic-sized proof that a transaction is included in a block without downloading the full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uses SHA-256 for channel configuration hashing and chaincode package integrity verification, illustrating its use beyond public blockchains.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 Security, Limitations,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has no known practical collisions; the best known theoretical attack requires approximately 2¹²⁸ operations, far beyond current and near-future computing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advent of quantum computing poses a potential long-term threat — Grover's algorithm could reduce SHA-256's effective security to 128 bits, prompting research into quantum-resistant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NIST is actively standardizing post-quantum cryptographic primitives; SHA-3 (Keccak) and BLAKE3 are considered stronger candidates for long-term blockchain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Length-extension attacks are a known limitation of SHA-256; HMAC-SHA-256 is used when message authentication is required to prevent this vulnerability.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blockchain architectures are exploring hybrid hashing schemes, combining SHA-256 with lattice-based or isogeny-based cryptographic primitives to achieve quantum resilience.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deterministic, one-way mathematical algorithms that map arbitrary-length inputs to fixed-size digest outputs, forming the security foundation of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must satisfy pre-image resistance, second pre-image resistance, collision resistance, and the avalanche effect to be considered secure.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SHA-256, a member of the NIST SHA-2 family, produces a 256-bit digest through a 64-round compression function operating on 512-bit message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employs double SHA-256 for proof-of-work mining and Merkle tree construction, ensuring block integrity and enabling efficient transaction verification.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currently offers robust security with no known practical attacks, but quantum computing advances necessitate ongoing research into post-quantum hash algorithms.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hash functions and SHA-256 is essential for designing, auditing, and securing any modern blockchain architecture.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avalanche effect in SHA-256 contribute to the immutability of a blockchain, and what would happen if this property were weakened?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roles of SHA-256 in Bitcoin's mining process versus its use in Merkle tree construction — in what ways are these applications fundamentally different?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theoretical threat posed by Grover's quantum algorithm to SHA-256, what architectural changes would you propose for a blockchain designed to remain secure in a post-quantum world?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National Institute of Standards and Technology (2015). FIPS PUB 180-4: Secure Hash Standard (SHS). U.S. Department of Commerce.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Preneel, B. (2010). The First 30 Years of Cryptographic Hash Functions and the NIST SHA-3 Competition. Topics in Cryptology – CT-RSA 2010, Springer.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Bernstein, D. J., &amp; Lange, T. (2017). Post-quantum cryptography. Nature, 549(7671), 188–194.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Hash Functions AND SHA-256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Blockchain Architecture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OE00016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 and properties of cryptographic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of hash functions in ensuring data integrity within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internal structure and working mechanism of the SHA-256 algorithm.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SHA-256 is applied in Bitcoin mining and block header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security properties of SHA-256 including collision resistance and pre-image resistance.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hash functions to identify their use cases in real-world blockchain architectures.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is a mathematical algorithm that maps input data of arbitrary size to a fixed-size output called a hash digest or message digest.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 — the same input always produces the same output, making them reliable for verification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designed to be one-way functions, meaning it is computationally infeasible to reverse the output back to the original input.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blockchain technology, hash functions serve as the fundamental building block for linking blocks, securing transactions, and enabling proof-of-work consensus.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hash functions include MD5 (deprecated), SHA-1 (deprecated), SHA-256, SHA-3, and BLAKE2.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Cryptographic Hash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Pre-image resistance: Given a hash output H(x), it must be computationally infeasible to find the original input x, ensuring data cannot be reverse-engineered.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Second pre-image resistance: Given input x and its hash H(x), it must be infeasible to find a different input x' such that H(x') = H(x).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resistance: It must be computationally infeasible to find any two distinct inputs x and x' that produce the same hash output H(x) = H(x').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Avalanche effect: A small change in the input (even a single bit) produces a drastically different hash output, making it sensitive to tampering.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Efficiency: The hash function must compute H(x) quickly for any input, enabling practical use in high-throughput blockchain networks.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Bitcoin's Impact on Global 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market capitalisation surpassed $1 trillion in 2021, cementing its status as a mainstream asset class alongside gold and equities.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 Salvador became the first country to adopt Bitcoin as legal tender in September 2021, distributing the Chivo wallet to all citizens for state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MicroStrategy, Tesla, and Square made headline corporate Bitcoin purchases in 2020–2021, legitimising BTC as a treasury reserve asset.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launch of Bitcoin ETFs in the United States in January 2024 marked a landmark moment of regulatory acceptance for institutional crypto investment.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journey from a nine-page whitepaper to a globally recognised financial instrument represents the most rapid adoption of a monetary technology in history.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SHA-256: Overview and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(Secure Hash Algorithm 256-bit) is a member of the SHA-2 family, designed by the U.S. National Security Agency (NSA) and published by NIST in 2001.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produces a 256-bit (32-byte) fixed-length hash digest regardless of the input size, represented as a 64-character hexadecimal string.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algorithm processes input in 512-bit (64-byte) blocks, padding the message to ensure it aligns to the required block size before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uses a set of 64 constant words derived from the first 32 bits of the fractional parts of the cube roots of the first 64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the backbone of Bitcoin's proof-of-work mining algorithm and is widely used for transaction ID (TXID) generation and Merkle tree construction.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Internal Working of SHA-256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Step 1 — Padding: The input message is padded so its length is congruent to 448 mod 512 bits; a '1' bit is appended, followed by zeros, and the 64-bit representation of the original length.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2 — Message Schedule: Each 512-bit block is expanded into 64 32-bit words (W0–W63) using bitwise operations — right shifts and XOR — forming the message schedule.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3 — Initialize Hash Values: Eight 32-bit hash values (H0–H7) are initialized using the first 32 bits of the fractional parts of the square roots of the first 8 prime numbers.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4 — Compression Function: The algorithm runs 64 rounds per block, applying bitwise operations (Ch, Maj, Σ0, Σ1), addition mod 2³², and XOR to mix the message words into the hash state.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Step 5 — Final Hash: After all blocks are processed, the eight 32-bit values are concatenated to produce the final 256-bit digest.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SHA-256 in Bitcoin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Bitcoin's proof-of-work algorithm requires miners to find a nonce such that SHA-256(SHA-256(block_header)) produces a hash below a target difficulty value — a process called 'double SHA-256'.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block header includes the previous block's hash, a Merkle root of all transactions, a timestamp, difficulty bits, and the nonce being iterated by miners.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network adjusts the mining difficulty every 2016 blocks (approximately every two weeks) to maintain an average block time of 10 minutes.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of recent years, the Bitcoin network collectively performs over 500 exahashes per second (500 × 10¹⁸ SHA-256 computations per second), demonstrating the immense scale of hash computations.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difficulty of reversing or forging a valid block hash provides the immutability and security guarantees that underpin the entire Bitcoin blockchain.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Merkle Trees and Transaction Hashing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Ethereum and Bitcoin both use SHA-256 (or Keccak-256 in Ethereum) to construct Merkle trees — binary hash trees that efficiently summarize all transactions in a block.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a Merkle tree, each leaf node is the hash of a transaction; each parent node is the hash of the concatenation of its two child hashes, propagating up to a single Merkle root.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Merkle root stored in a block header uniquely represents all transactions; modifying any single transaction changes the root, making fraud immediately detectable.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Simplified Payment Verification (SPV) in Bitcoin light clients uses Merkle proofs — a logarithmic-sized proof that a transaction is included in a block without downloading the full blockchain.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Hyperledger Fabric uses SHA-256 for channel configuration hashing and chaincode package integrity verification, illustrating its use beyond public blockchains.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SHA-256 Security, Limitations, and 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SHA-256 has no known practical collisions; the best known theoretical attack requires approximately 2¹²⁸ operations, far beyond current and near-future computing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advent of quantum computing poses a potential long-term threat — Grover's algorithm could reduce SHA-256's effective security to 128 bits, prompting research into quantum-resistant hash functions.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NIST is actively standardizing post-quantum cryptographic primitives; SHA-3 (Keccak) and BLAKE3 are considered stronger candidates for long-term blockchain security.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Length-extension attacks are a known limitation of SHA-256; HMAC-SHA-256 is used when message authentication is required to prevent this vulnerability.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Future blockchain architectures are exploring hybrid hashing schemes, combining SHA-256 with lattice-based or isogeny-based cryptographic primitives to achieve quantum resilience.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are deterministic, one-way mathematical algorithms that map arbitrary-length inputs to fixed-size digest outputs, forming the security foundation of blockchain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must satisfy pre-image resistance, second pre-image resistance, collision resistance, and the avalanche effect to be considered secure.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SHA-256, a member of the NIST SHA-2 family, produces a 256-bit digest through a 64-round compression function operating on 512-bit message blocks.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Bitcoin employs double SHA-256 for proof-of-work mining and Merkle tree construction, ensuring block integrity and enabling efficient transaction verification.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SHA-256 currently offers robust security with no known practical attacks, but quantum computing advances necessitate ongoing research into post-quantum hash algorithms.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hash functions and SHA-256 is essential for designing, auditing, and securing any modern blockchain architecture.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avalanche effect in SHA-256 contribute to the immutability of a blockchain, and what would happen if this property were weakened?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roles of SHA-256 in Bitcoin's mining process versus its use in Merkle tree construction — in what ways are these applications fundamentally different?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theoretical threat posed by Grover's quantum algorithm to SHA-256, what architectural changes would you propose for a blockchain designed to remain secure in a post-quantum world?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National Institute of Standards and Technology (2015). FIPS PUB 180-4: Secure Hash Standard (SHS). U.S. Department of Commerce.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Nakamoto, S. (2008). Bitcoin: A Peer-to-Peer Electronic Cash System. https://bitcoin.org/bitcoin.pdf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Antonopoulos, A. M. (2017). Mastering Bitcoin: Programming the Open Blockchain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Preneel, B. (2010). The First 30 Years of Cryptographic Hash Functions and the NIST SHA-3 Competition. Topics in Cryptology – CT-RSA 2010, Springer.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Bernstein, D. J., &amp; Lange, T. (2017). Post-quantum cryptography. Nature, 549(7671), 188–194.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Ethereum and the Rise of DeFi and NFTs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By 2020, Ethereum's DeFi ecosystem had grown to over $15 billion in Total Value Locked (TVL), enabling lending, borrowing, and trading without banks.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NFT market exploded in 2021 when Beeple's digital artwork sold at Christie's for $69 million, drawing global attention to Ethereum-based token standards.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Ethereum's transition from Proof of Work to Proof of Stake — 'The Merge' — completed on 15 September 2022, reducing its energy consumption by approximately 99.95%.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Ethereum has processed over two billion transactions since its launch, establishing itself as the dominant smart contract platform in the blockchain ecosystem.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evolution of Ethereum from a whitepaper concept to the backbone of DeFi, NFTs, and Web3 illustrates blockchain's transformative trajectory.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Blockchain Today and the Road Ahead (2021–Present)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Layer 2 scaling solutions such as Polygon, Arbitrum, and Optimism have dramatically reduced Ethereum transaction costs and increased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Central banks in over 130 countries are exploring or piloting CBDCs, representing the convergence of blockchain technology with sovereign monetary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Web3 — the vision of a decentralised internet owned by users — has emerged as a guiding philosophy uniting blockchain, NFTs, DAOs, and decentralised identity.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Zero-knowledge proofs (ZKPs) are being integrated into blockchain architectures to enable privacy-preserving, verifiable computation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From Satoshi's whitepaper in 2008 to global financial infrastructure in 2024, blockchain has evolved into a foundational technology of the digital economy.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561</TotalTime>
  <Words>8848</Words>
  <Application>Microsoft Office PowerPoint</Application>
  <PresentationFormat>On-screen Show (4:3)</PresentationFormat>
  <Paragraphs>432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Metropolis</vt:lpstr>
      <vt:lpstr>Metropolis Semi Bold</vt:lpstr>
      <vt:lpstr>Zilla Slab</vt:lpstr>
      <vt:lpstr>Theme1</vt:lpstr>
      <vt:lpstr>History of Blockchain</vt:lpstr>
      <vt:lpstr>Learning Objectives</vt:lpstr>
      <vt:lpstr>Pre-Blockchain Foundations: Cryptographic Precursors</vt:lpstr>
      <vt:lpstr>Bitcoin and the Birth of Blockchain (2008–2010)</vt:lpstr>
      <vt:lpstr>Blockchain 2.0: Ethereum and Programmable Ledgers (2013–2016)</vt:lpstr>
      <vt:lpstr>ICO Boom, Enterprise Blockchain, and Blockchain 3.0 (2017–2020)</vt:lpstr>
      <vt:lpstr>Real-World Example: Bitcoin's Impact on Global Finance</vt:lpstr>
      <vt:lpstr>Real-World Example: Ethereum and the Rise of DeFi and NFTs</vt:lpstr>
      <vt:lpstr>Blockchain Today and the Road Ahead (2021–Present)</vt:lpstr>
      <vt:lpstr>Summary</vt:lpstr>
      <vt:lpstr>Discussion Questions</vt:lpstr>
      <vt:lpstr>References</vt:lpstr>
      <vt:lpstr>THANK YOU</vt:lpstr>
      <vt:lpstr>Hash Functions AND SHA-256</vt:lpstr>
      <vt:lpstr>Learning Objectives</vt:lpstr>
      <vt:lpstr>Introduction to Hash Functions</vt:lpstr>
      <vt:lpstr>Properties of Cryptographic Hash Functions</vt:lpstr>
      <vt:lpstr>SHA-256: Overview and Specifications</vt:lpstr>
      <vt:lpstr>Internal Working of SHA-256</vt:lpstr>
      <vt:lpstr>Real-World Example: SHA-256 in Bitcoin Mining</vt:lpstr>
      <vt:lpstr>Real-World Example: Merkle Trees and Transaction Hashing</vt:lpstr>
      <vt:lpstr>SHA-256 Security, Limitations, and Future Directions</vt:lpstr>
      <vt:lpstr>Summary</vt:lpstr>
      <vt:lpstr>Discussion Questions</vt:lpstr>
      <vt:lpstr>References</vt:lpstr>
      <vt:lpstr>THANK YOU</vt:lpstr>
      <vt:lpstr>Hash Functions AND SHA-256</vt:lpstr>
      <vt:lpstr>Learning Objectives</vt:lpstr>
      <vt:lpstr>Introduction to Hash Functions</vt:lpstr>
      <vt:lpstr>Properties of Cryptographic Hash Functions</vt:lpstr>
      <vt:lpstr>SHA-256: Overview and Specifications</vt:lpstr>
      <vt:lpstr>Internal Working of SHA-256</vt:lpstr>
      <vt:lpstr>Real-World Example: SHA-256 in Bitcoin Mining</vt:lpstr>
      <vt:lpstr>Real-World Example: Merkle Trees and Transaction Hashing</vt:lpstr>
      <vt:lpstr>SHA-256 Security, Limitations, and Future Directions</vt:lpstr>
      <vt:lpstr>Summary</vt:lpstr>
      <vt:lpstr>Discussion Questions</vt:lpstr>
      <vt:lpstr>References</vt:lpstr>
      <vt:lpstr>THANK YOU</vt:lpstr>
      <vt:lpstr>Hash Functions AND SHA-256</vt:lpstr>
      <vt:lpstr>Learning Objectives</vt:lpstr>
      <vt:lpstr>Introduction to Hash Functions</vt:lpstr>
      <vt:lpstr>Properties of Cryptographic Hash Functions</vt:lpstr>
      <vt:lpstr>SHA-256: Overview and Specifications</vt:lpstr>
      <vt:lpstr>Internal Working of SHA-256</vt:lpstr>
      <vt:lpstr>Real-World Example: SHA-256 in Bitcoin Mining</vt:lpstr>
      <vt:lpstr>Real-World Example: Merkle Trees and Transaction Hashing</vt:lpstr>
      <vt:lpstr>SHA-256 Security, Limitations, and Future Directions</vt:lpstr>
      <vt:lpstr>Summary</vt:lpstr>
      <vt:lpstr>Discussion Questions</vt:lpstr>
      <vt:lpstr>References</vt:lpstr>
      <vt:lpstr>THANK YOU</vt:lpstr>
      <vt:lpstr>Hash Functions AND SHA-256</vt:lpstr>
      <vt:lpstr>Learning Objectives</vt:lpstr>
      <vt:lpstr>Introduction to Hash Functions</vt:lpstr>
      <vt:lpstr>Properties of Cryptographic Hash Functions</vt:lpstr>
      <vt:lpstr>SHA-256: Overview and Specifications</vt:lpstr>
      <vt:lpstr>Internal Working of SHA-256</vt:lpstr>
      <vt:lpstr>Real-World Example: SHA-256 in Bitcoin Mining</vt:lpstr>
      <vt:lpstr>Real-World Example: Merkle Trees and Transaction Hashing</vt:lpstr>
      <vt:lpstr>SHA-256 Security, Limitations, and Future Directions</vt:lpstr>
      <vt:lpstr>Summary</vt:lpstr>
      <vt:lpstr>Discussion Questions</vt:lpstr>
      <vt:lpstr>References</vt:lpstr>
      <vt:lpstr>THANK YOU</vt:lpstr>
      <vt:lpstr>Hash Functions AND SHA-256</vt:lpstr>
      <vt:lpstr>Learning Objectives</vt:lpstr>
      <vt:lpstr>Introduction to Hash Functions</vt:lpstr>
      <vt:lpstr>Properties of Cryptographic Hash Functions</vt:lpstr>
      <vt:lpstr>SHA-256: Overview and Specifications</vt:lpstr>
      <vt:lpstr>Internal Working of SHA-256</vt:lpstr>
      <vt:lpstr>Real-World Example: SHA-256 in Bitcoin Mining</vt:lpstr>
      <vt:lpstr>Real-World Example: Merkle Trees and Transaction Hashing</vt:lpstr>
      <vt:lpstr>SHA-256 Security, Limitations, and Future Directions</vt:lpstr>
      <vt:lpstr>Summary</vt:lpstr>
      <vt:lpstr>Discussion Questions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ashish_patidar</dc:creator>
  <cp:lastModifiedBy>H175866@365mso.com</cp:lastModifiedBy>
  <cp:revision>47</cp:revision>
  <dcterms:created xsi:type="dcterms:W3CDTF">2023-03-09T05:24:13Z</dcterms:created>
  <dcterms:modified xsi:type="dcterms:W3CDTF">2026-07-09T05:25:21Z</dcterms:modified>
</cp:coreProperties>
</file>